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9" r:id="rId4"/>
    <p:sldId id="270" r:id="rId5"/>
    <p:sldId id="257" r:id="rId6"/>
    <p:sldId id="271" r:id="rId7"/>
    <p:sldId id="272" r:id="rId8"/>
    <p:sldId id="258" r:id="rId9"/>
    <p:sldId id="259" r:id="rId10"/>
    <p:sldId id="260" r:id="rId11"/>
    <p:sldId id="262" r:id="rId12"/>
    <p:sldId id="263" r:id="rId13"/>
    <p:sldId id="265" r:id="rId14"/>
    <p:sldId id="266" r:id="rId15"/>
    <p:sldId id="273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8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 Issues Summit</a:t>
            </a:r>
            <a:br>
              <a:rPr lang="en-US" dirty="0" smtClean="0"/>
            </a:br>
            <a:r>
              <a:rPr lang="en-US" dirty="0" smtClean="0"/>
              <a:t>2015: Food Security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Global Food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76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Sustainable: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Use of something, such as a resource, in a way that its viability, health and vitality is maintained for future generations of people, animals and other beings. </a:t>
            </a:r>
            <a:endParaRPr lang="en-US" sz="4400" dirty="0"/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66448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Urban Agriculture: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Growing food within the city. </a:t>
            </a:r>
            <a:endParaRPr lang="en-US" sz="4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18147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Organic Agriculture: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Food production that avoids the use of chemical fertilizers, chemical pesticides, chemical growth regulators/hormones and antibiotics. Organic methods minimize the impact on the environment, focusing on maintaining a healthy soil and a balanced farm ecosystem that is environmentally sustainable. 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9864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Agricultural Revolution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are the advantages and disadvantages of agriculture?</a:t>
            </a:r>
          </a:p>
          <a:p>
            <a:endParaRPr lang="en-US" sz="3200" dirty="0"/>
          </a:p>
          <a:p>
            <a:r>
              <a:rPr lang="en-US" sz="3200" dirty="0" smtClean="0"/>
              <a:t>Why did humans begin practicing agriculture?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83250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your favorite food come from?</a:t>
            </a:r>
            <a:endParaRPr lang="en-US" dirty="0"/>
          </a:p>
        </p:txBody>
      </p:sp>
      <p:pic>
        <p:nvPicPr>
          <p:cNvPr id="4" name="Road Trip Follows Strawberries Across the U.S.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138" y="1981200"/>
            <a:ext cx="7369175" cy="4144963"/>
          </a:xfrm>
        </p:spPr>
      </p:pic>
    </p:spTree>
    <p:extLst>
      <p:ext uri="{BB962C8B-B14F-4D97-AF65-F5344CB8AC3E}">
        <p14:creationId xmlns:p14="http://schemas.microsoft.com/office/powerpoint/2010/main" val="3658648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Ideal Meal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8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on sasgis2015.wikispaces.com-</a:t>
            </a:r>
            <a:br>
              <a:rPr lang="en-US" dirty="0" smtClean="0"/>
            </a:br>
            <a:r>
              <a:rPr lang="en-US" dirty="0" smtClean="0"/>
              <a:t> Global food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393177"/>
            <a:ext cx="7556313" cy="3732986"/>
          </a:xfrm>
        </p:spPr>
        <p:txBody>
          <a:bodyPr/>
          <a:lstStyle/>
          <a:p>
            <a:r>
              <a:rPr lang="en-US" dirty="0" smtClean="0"/>
              <a:t>Read the Nat Geo article</a:t>
            </a:r>
          </a:p>
          <a:p>
            <a:r>
              <a:rPr lang="en-US" dirty="0" smtClean="0"/>
              <a:t>Complete the Nat Geo Reading Guide</a:t>
            </a:r>
          </a:p>
          <a:p>
            <a:r>
              <a:rPr lang="en-US" dirty="0" smtClean="0"/>
              <a:t>Complete the Ideal Meal Map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25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will leave here knowing…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the agricultural revolution is the single most important event in the history of mankind</a:t>
            </a:r>
          </a:p>
          <a:p>
            <a:endParaRPr lang="en-US" dirty="0"/>
          </a:p>
          <a:p>
            <a:r>
              <a:rPr lang="en-US" dirty="0" smtClean="0"/>
              <a:t>The complex and fragile nature of food networks</a:t>
            </a:r>
          </a:p>
          <a:p>
            <a:endParaRPr lang="en-US" dirty="0"/>
          </a:p>
          <a:p>
            <a:r>
              <a:rPr lang="en-US" dirty="0" smtClean="0"/>
              <a:t>Ways we can help make this food system more sustainable, but also expanding it to feed a growing population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232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03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hicken Ch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"/>
            <a:ext cx="9144000" cy="609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56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Warm Up- Already done </a:t>
            </a:r>
            <a:r>
              <a:rPr lang="en-US" dirty="0" smtClean="0">
                <a:sym typeface="Wingdings"/>
              </a:rPr>
              <a:t> 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‘Do you know where your food comes from?’ &amp; ‘Collapse’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Vocabulary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Agricultural Revolution- </a:t>
            </a:r>
            <a:r>
              <a:rPr lang="en-US" dirty="0" smtClean="0"/>
              <a:t>Notes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Group Discussion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Ideal Meal Map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765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know where your food comes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031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Collapse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24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Food Systems: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The group of interrelated elements involved in growing, transporting, processing, marketing and consuming food. </a:t>
            </a:r>
            <a:endParaRPr lang="en-US" sz="4400" dirty="0"/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2828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Food Security: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idea that all people, at all times, should have access to nutritious, safe, personally-acceptable and culturally-appropriate foods, produced in ways that are environmentally sound and socially just. </a:t>
            </a:r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69102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202</TotalTime>
  <Words>303</Words>
  <Application>Microsoft Macintosh PowerPoint</Application>
  <PresentationFormat>On-screen Show (4:3)</PresentationFormat>
  <Paragraphs>37</Paragraphs>
  <Slides>16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Advantage</vt:lpstr>
      <vt:lpstr>Global Issues Summit 2015: Food Security</vt:lpstr>
      <vt:lpstr>You will leave here knowing…</vt:lpstr>
      <vt:lpstr>PowerPoint Presentation</vt:lpstr>
      <vt:lpstr>PowerPoint Presentation</vt:lpstr>
      <vt:lpstr>Today’s Agenda</vt:lpstr>
      <vt:lpstr>Do you know where your food comes from?</vt:lpstr>
      <vt:lpstr>Collapse</vt:lpstr>
      <vt:lpstr>Food Systems:  </vt:lpstr>
      <vt:lpstr>Food Security:  </vt:lpstr>
      <vt:lpstr>Sustainable:  </vt:lpstr>
      <vt:lpstr>Urban Agriculture:  </vt:lpstr>
      <vt:lpstr>Organic Agriculture:  </vt:lpstr>
      <vt:lpstr>Agricultural Revolution</vt:lpstr>
      <vt:lpstr>Where does your favorite food come from?</vt:lpstr>
      <vt:lpstr>Ideal Meal Map</vt:lpstr>
      <vt:lpstr>Homework on sasgis2015.wikispaces.com-  Global food networks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Issues Summit 2015: Food Security</dc:title>
  <dc:creator>Matthew Zeman</dc:creator>
  <cp:lastModifiedBy>Matthew Zeman</cp:lastModifiedBy>
  <cp:revision>14</cp:revision>
  <dcterms:created xsi:type="dcterms:W3CDTF">2015-02-26T00:37:42Z</dcterms:created>
  <dcterms:modified xsi:type="dcterms:W3CDTF">2015-02-26T04:00:23Z</dcterms:modified>
</cp:coreProperties>
</file>